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812335"/>
    <a:srgbClr val="AC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E732-155F-4B2A-93CE-5DDCF2401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796E3-7E00-4786-833D-484CCA8A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1DCC0-7843-48D5-9F32-083FD2B6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C18AB-B2E3-4279-A916-8E4DB1DF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7578-75BE-4088-A9B1-EE2BCC84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3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6E7C-898C-41DF-9D74-6676B8E3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3757C-749A-4EAE-899A-F85EFCC8E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9986-88DD-4A48-A374-B9D9DCFE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51D6-58CC-4F2A-B604-480C637F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CC14-93D6-4ED2-8B7D-ADE6240B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15D1A-C9E8-479C-9C3F-1DD845C00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5770D-4775-4EF6-ACAA-4C01737DB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B9603-6789-4E45-9C2B-B45001CA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E01D-887D-4CB7-A478-8E5FB3F5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F6162-BFFA-4718-970A-FB4D70BC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78F9-5210-4E8A-BD8B-95DAA701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4F7D-8538-4E1E-A118-F0652F658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04D0E-C945-44E8-B6A5-ACBFE62A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076BD-0F27-4D4E-9FD4-D8F5F3E0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62EFD-543F-444C-9167-2A403E27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2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212B-13C1-4C4F-8E01-3849157E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CE4F7-83F4-4766-85A1-CE5BF42AC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84F3D-E646-44AA-95B2-83732EE9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F472-44EE-4B23-B01C-E184197B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D097-E80E-4B08-AC9A-01593254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4886-4ECE-4663-ABE6-B2176EDF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E3188-911F-41D3-9A7F-F3798FDD0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3AF5B-62B1-467E-9142-BDD33E774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19C65-2D6A-4D05-8DCF-A90FDC15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CAB07-92A6-4747-A643-BCC69C14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AA545-0E8F-4DC9-B927-4EA4392E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B487-E5F2-4C64-B04D-882AEEB1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55DB4-C3BD-4BDE-93B8-0E8F9E6B4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7C163-F37B-4959-9440-9CD3F539D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7B816-5327-4B4A-8EA1-F1A9C7206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375B3-DE4F-4770-B994-BB6E8AB1C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2F60B-C5ED-48CB-9F32-F378BA65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FEFCC-EB7B-441A-BA62-CF48D9BE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5EB63-C702-447F-B6C4-33181033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9AC2-50E1-4124-AB87-1698EF50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E2173-6CC6-4AB8-8EAC-E8911B86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535EE-8A35-4EC2-AE18-27833C4B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4AEFF-998E-409E-9C4E-6192C649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68F95-ADCB-4BCF-B410-3AF9645B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30BC6-6F91-4FCB-B2C3-A2AFE027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78CA2-C3DB-4917-AD55-125C29A5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9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DF83-E0C1-42F8-A31E-BC2F2859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D39D-0BC8-41B2-B89B-24AEBFA9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D937-8344-4878-8BAD-82AFD87B3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AF2DE-A127-4A55-BEAF-D46578EB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ED286-AF9C-4EAB-A618-9745F0AE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0B55D-5D60-4314-9F35-A5EF63E0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2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DF7B-A795-48F6-85F2-0970802E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71CB4-C925-41D9-8A25-E15D2AFBC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342BC-65D4-44C3-B914-65F81FD34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F1ED8-A5E5-4EA1-ABFF-2E6E3297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72457-5133-4C40-952F-71CE1775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D9F37-F3F4-4824-9703-B4A556C4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32B60-BF00-43BD-9326-AEB84491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E381-1E13-4F5C-A439-747BD2C68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5C795-D8B2-4423-B76B-76F04CEA5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0DAF0-AAAF-41B8-ABE0-01A6987B9EC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7CEEA-687A-484F-8933-F34A0C08E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832C-72D4-420D-B09F-1DEC10106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8613-DADC-47EA-8BE2-2D656BC9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69BB-8809-4975-9D36-FCD0C165A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641" y="643152"/>
            <a:ext cx="10965924" cy="5647581"/>
          </a:xfrm>
          <a:solidFill>
            <a:srgbClr val="9E0000"/>
          </a:solidFill>
          <a:ln>
            <a:solidFill>
              <a:srgbClr val="C00000"/>
            </a:solidFill>
          </a:ln>
        </p:spPr>
        <p:txBody>
          <a:bodyPr anchor="ctr" anchorCtr="1">
            <a:noAutofit/>
          </a:bodyPr>
          <a:lstStyle/>
          <a:p>
            <a:r>
              <a:rPr lang="en-US" sz="4800" cap="small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Covenant School</a:t>
            </a:r>
            <a:br>
              <a:rPr lang="en-US" sz="48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br>
              <a:rPr lang="en-US" sz="48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COMMUNICATIONS </a:t>
            </a:r>
            <a:br>
              <a:rPr lang="en-US" sz="48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AND EVENTS MANAGEMENT</a:t>
            </a:r>
            <a:br>
              <a:rPr lang="en-US" sz="48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br>
              <a:rPr lang="en-US" sz="48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2023-2024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CEEE6-3B9E-48FF-8D27-07F05C08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1" y="1159934"/>
            <a:ext cx="1419333" cy="1430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20364-0DEF-4AE6-8081-1EC2AA89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03" y="5339857"/>
            <a:ext cx="1775588" cy="12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3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69BB-8809-4975-9D36-FCD0C165A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641" y="643153"/>
            <a:ext cx="10965924" cy="635318"/>
          </a:xfrm>
          <a:solidFill>
            <a:srgbClr val="9E0000"/>
          </a:solidFill>
          <a:ln>
            <a:solidFill>
              <a:srgbClr val="C00000"/>
            </a:solidFill>
          </a:ln>
        </p:spPr>
        <p:txBody>
          <a:bodyPr anchor="ctr" anchorCtr="1">
            <a:noAutofit/>
          </a:bodyPr>
          <a:lstStyle/>
          <a:p>
            <a:r>
              <a:rPr lang="en-US" sz="4800" cap="small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Main Point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E71BB-F7E3-4887-9800-B93E544E5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4533" y="1732547"/>
            <a:ext cx="9914467" cy="473012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dobe Garamond Pro Bold" panose="02020702060506020403" pitchFamily="18" charset="0"/>
              </a:rPr>
              <a:t>Bullet Points 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dobe Garamond Pro Bold" panose="020207020605060204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dobe Garamond Pro Bold" panose="02020702060506020403" pitchFamily="18" charset="0"/>
              </a:rPr>
              <a:t>Bullet Points 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dobe Garamond Pro Bold" panose="020207020605060204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dobe Garamond Pro Bold" panose="02020702060506020403" pitchFamily="18" charset="0"/>
              </a:rPr>
              <a:t>Bullet Points 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dobe Garamond Pro Bold" panose="020207020605060204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dobe Garamond Pro Bold" panose="02020702060506020403" pitchFamily="18" charset="0"/>
              </a:rPr>
              <a:t>Bullet Points 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dobe Garamond Pro Bold" panose="020207020605060204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dobe Garamond Pro Bold" panose="02020702060506020403" pitchFamily="18" charset="0"/>
              </a:rPr>
              <a:t>Bullet Points 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panose="020B05030202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panose="020B05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CEEE6-3B9E-48FF-8D27-07F05C08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7" y="434205"/>
            <a:ext cx="997574" cy="1005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20364-0DEF-4AE6-8081-1EC2AA89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70" y="395324"/>
            <a:ext cx="1775588" cy="12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Adobe Garamond Pro Bold</vt:lpstr>
      <vt:lpstr>Arial</vt:lpstr>
      <vt:lpstr>Avenir</vt:lpstr>
      <vt:lpstr>Calibri</vt:lpstr>
      <vt:lpstr>Calibri Light</vt:lpstr>
      <vt:lpstr>Office Theme</vt:lpstr>
      <vt:lpstr>The Covenant School  COMMUNICATIONS  AND EVENTS MANAGEMENT  2023-2024</vt:lpstr>
      <vt:lpstr>Main Point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Point Here</dc:title>
  <dc:creator>Kyndall Burroughs</dc:creator>
  <cp:lastModifiedBy>Kyndall Burroughs</cp:lastModifiedBy>
  <cp:revision>2</cp:revision>
  <dcterms:created xsi:type="dcterms:W3CDTF">2023-07-31T20:20:35Z</dcterms:created>
  <dcterms:modified xsi:type="dcterms:W3CDTF">2023-07-31T20:28:43Z</dcterms:modified>
</cp:coreProperties>
</file>